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87" r:id="rId11"/>
    <p:sldId id="279" r:id="rId12"/>
    <p:sldId id="264" r:id="rId13"/>
    <p:sldId id="265" r:id="rId14"/>
    <p:sldId id="266" r:id="rId15"/>
    <p:sldId id="267" r:id="rId16"/>
    <p:sldId id="288" r:id="rId17"/>
    <p:sldId id="289" r:id="rId18"/>
    <p:sldId id="269" r:id="rId19"/>
    <p:sldId id="270" r:id="rId20"/>
    <p:sldId id="281" r:id="rId21"/>
    <p:sldId id="271" r:id="rId22"/>
    <p:sldId id="272" r:id="rId23"/>
    <p:sldId id="273" r:id="rId24"/>
    <p:sldId id="274" r:id="rId25"/>
    <p:sldId id="283" r:id="rId26"/>
    <p:sldId id="282" r:id="rId27"/>
    <p:sldId id="284" r:id="rId28"/>
    <p:sldId id="278" r:id="rId29"/>
    <p:sldId id="286" r:id="rId30"/>
    <p:sldId id="285" r:id="rId31"/>
    <p:sldId id="275" r:id="rId32"/>
    <p:sldId id="276" r:id="rId33"/>
    <p:sldId id="27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C9792-7E48-4934-A5C3-637EC71BA38C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95B86-583C-4D33-8784-552F2E121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4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https://commons.wikimedia.org/wiki/File:Linux_kernel_INPUT_OUPUT_evdev_gem_USB_framebuffer.svg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95B86-583C-4D33-8784-552F2E12121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07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22-9A7C-4885-A181-3946CE5DEC93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42AE-F723-4507-9833-38663D2468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2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22-9A7C-4885-A181-3946CE5DEC93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42AE-F723-4507-9833-38663D2468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7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22-9A7C-4885-A181-3946CE5DEC93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42AE-F723-4507-9833-38663D2468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0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22-9A7C-4885-A181-3946CE5DEC93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42AE-F723-4507-9833-38663D2468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22-9A7C-4885-A181-3946CE5DEC93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42AE-F723-4507-9833-38663D2468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14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22-9A7C-4885-A181-3946CE5DEC93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42AE-F723-4507-9833-38663D2468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9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22-9A7C-4885-A181-3946CE5DEC93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42AE-F723-4507-9833-38663D2468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2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22-9A7C-4885-A181-3946CE5DEC93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42AE-F723-4507-9833-38663D2468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03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22-9A7C-4885-A181-3946CE5DEC93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42AE-F723-4507-9833-38663D2468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40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22-9A7C-4885-A181-3946CE5DEC93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42AE-F723-4507-9833-38663D2468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2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22-9A7C-4885-A181-3946CE5DEC93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42AE-F723-4507-9833-38663D2468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5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1622-9A7C-4885-A181-3946CE5DEC93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042AE-F723-4507-9833-38663D2468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1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.org/details/VisiCalc_1979_SoftwareArt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XzNo0vR_dU" TargetMode="External"/><Relationship Id="rId2" Type="http://schemas.openxmlformats.org/officeDocument/2006/relationships/hyperlink" Target="https://www.youtube.com/watch?v=AvayPCoHGF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spot.tv/ad/Ijjh/google-heygoogle-lets-go-to-the-movies-song-by-the-ramones" TargetMode="External"/><Relationship Id="rId4" Type="http://schemas.openxmlformats.org/officeDocument/2006/relationships/hyperlink" Target="https://www.youtube.com/watch?v=7SFeCgoep1c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d6KuiuteI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uterhistory.org/revolution/input-output/14/intro" TargetMode="External"/><Relationship Id="rId2" Type="http://schemas.openxmlformats.org/officeDocument/2006/relationships/hyperlink" Target="https://www.explainthatstuff.com/touchscreen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Multimedia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Lawrence Goetz</a:t>
            </a:r>
          </a:p>
        </p:txBody>
      </p:sp>
    </p:spTree>
    <p:extLst>
      <p:ext uri="{BB962C8B-B14F-4D97-AF65-F5344CB8AC3E}">
        <p14:creationId xmlns:p14="http://schemas.microsoft.com/office/powerpoint/2010/main" val="1554994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Spreadsheet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hlinkClick r:id="rId2"/>
              </a:rPr>
              <a:t>Visicalc</a:t>
            </a:r>
            <a:endParaRPr lang="en-US" dirty="0"/>
          </a:p>
          <a:p>
            <a:r>
              <a:rPr lang="en-US" dirty="0"/>
              <a:t>Lotus 123</a:t>
            </a:r>
          </a:p>
          <a:p>
            <a:r>
              <a:rPr lang="en-US" dirty="0"/>
              <a:t>Excel</a:t>
            </a:r>
          </a:p>
          <a:p>
            <a:r>
              <a:rPr lang="en-US" dirty="0"/>
              <a:t>Open Office</a:t>
            </a:r>
          </a:p>
        </p:txBody>
      </p:sp>
    </p:spTree>
    <p:extLst>
      <p:ext uri="{BB962C8B-B14F-4D97-AF65-F5344CB8AC3E}">
        <p14:creationId xmlns:p14="http://schemas.microsoft.com/office/powerpoint/2010/main" val="454110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Tron:</a:t>
            </a:r>
            <a:br>
              <a:rPr lang="en-US" sz="2400" dirty="0"/>
            </a:br>
            <a:r>
              <a:rPr lang="en-US" sz="2400" dirty="0">
                <a:hlinkClick r:id="rId2"/>
              </a:rPr>
              <a:t>https://www.youtube.com/watch?v=AvayPCoHGFE</a:t>
            </a:r>
            <a:endParaRPr lang="en-US" sz="2400" dirty="0"/>
          </a:p>
          <a:p>
            <a:r>
              <a:rPr lang="en-US" sz="2400" dirty="0"/>
              <a:t>War Games:</a:t>
            </a:r>
          </a:p>
          <a:p>
            <a:r>
              <a:rPr lang="en-US" sz="2400" dirty="0">
                <a:hlinkClick r:id="rId3"/>
              </a:rPr>
              <a:t>https://www.youtube.com/watch?v=KXzNo0vR_dU</a:t>
            </a:r>
            <a:endParaRPr lang="en-US" sz="2400" dirty="0"/>
          </a:p>
          <a:p>
            <a:r>
              <a:rPr lang="en-US" sz="2800" dirty="0"/>
              <a:t>Minority Report</a:t>
            </a:r>
            <a:br>
              <a:rPr lang="en-US" sz="2800" dirty="0"/>
            </a:br>
            <a:r>
              <a:rPr lang="en-US" sz="2800" dirty="0">
                <a:hlinkClick r:id="rId4"/>
              </a:rPr>
              <a:t>https://www.youtube.com/watch?v=7SFeCgoep1c</a:t>
            </a:r>
            <a:endParaRPr lang="en-US" sz="2400" dirty="0"/>
          </a:p>
          <a:p>
            <a:r>
              <a:rPr lang="en-US" sz="2400" dirty="0"/>
              <a:t>Google Ad:</a:t>
            </a:r>
            <a:br>
              <a:rPr lang="en-US" sz="2400" dirty="0"/>
            </a:br>
            <a:r>
              <a:rPr lang="en-US" sz="2400" dirty="0">
                <a:hlinkClick r:id="rId5"/>
              </a:rPr>
              <a:t>https://www.ispot.tv/ad/Ijjh/google-heygoogle-lets-go-to-the-movies-song-by-the-ramones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3141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Uses of Multimedia: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Business</a:t>
            </a:r>
          </a:p>
          <a:p>
            <a:endParaRPr lang="en-US" dirty="0"/>
          </a:p>
          <a:p>
            <a:pPr lvl="1"/>
            <a:r>
              <a:rPr lang="en-US" dirty="0"/>
              <a:t>Training</a:t>
            </a:r>
          </a:p>
          <a:p>
            <a:endParaRPr lang="en-US" dirty="0"/>
          </a:p>
          <a:p>
            <a:pPr lvl="1"/>
            <a:r>
              <a:rPr lang="en-US" dirty="0"/>
              <a:t>Video Conferencing</a:t>
            </a:r>
          </a:p>
          <a:p>
            <a:endParaRPr lang="en-US" dirty="0"/>
          </a:p>
          <a:p>
            <a:pPr lvl="1"/>
            <a:r>
              <a:rPr lang="en-US" dirty="0"/>
              <a:t>Presentations</a:t>
            </a:r>
          </a:p>
        </p:txBody>
      </p:sp>
    </p:spTree>
    <p:extLst>
      <p:ext uri="{BB962C8B-B14F-4D97-AF65-F5344CB8AC3E}">
        <p14:creationId xmlns:p14="http://schemas.microsoft.com/office/powerpoint/2010/main" val="1488430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Educational software</a:t>
            </a:r>
          </a:p>
          <a:p>
            <a:r>
              <a:rPr lang="en-US" dirty="0"/>
              <a:t>Simulations of hazardous topics. Like chemistry where chemicals can explode.</a:t>
            </a:r>
          </a:p>
          <a:p>
            <a:r>
              <a:rPr lang="en-US" dirty="0"/>
              <a:t>Look up databases of various topics, like encyclopedias.</a:t>
            </a:r>
          </a:p>
        </p:txBody>
      </p:sp>
    </p:spTree>
    <p:extLst>
      <p:ext uri="{BB962C8B-B14F-4D97-AF65-F5344CB8AC3E}">
        <p14:creationId xmlns:p14="http://schemas.microsoft.com/office/powerpoint/2010/main" val="696361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Game System</a:t>
            </a:r>
          </a:p>
          <a:p>
            <a:r>
              <a:rPr lang="en-US" dirty="0"/>
              <a:t>DVR </a:t>
            </a:r>
          </a:p>
          <a:p>
            <a:r>
              <a:rPr lang="en-US" dirty="0"/>
              <a:t>Streaming Device</a:t>
            </a:r>
          </a:p>
          <a:p>
            <a:r>
              <a:rPr lang="en-US" dirty="0"/>
              <a:t>VR - Oculus </a:t>
            </a:r>
          </a:p>
          <a:p>
            <a:r>
              <a:rPr lang="en-US" sz="3200" dirty="0"/>
              <a:t>Leap Motion:</a:t>
            </a:r>
            <a:br>
              <a:rPr lang="en-US" sz="3200" dirty="0"/>
            </a:br>
            <a:r>
              <a:rPr lang="en-US" sz="3200" dirty="0">
                <a:hlinkClick r:id="rId2"/>
              </a:rPr>
              <a:t>https://www.youtube.com/watch?v=_d6KuiuteIA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156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Places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Kiosks</a:t>
            </a:r>
          </a:p>
          <a:p>
            <a:r>
              <a:rPr lang="en-US" dirty="0"/>
              <a:t>ATMs</a:t>
            </a:r>
          </a:p>
          <a:p>
            <a:r>
              <a:rPr lang="en-US" dirty="0"/>
              <a:t>Advertising</a:t>
            </a:r>
          </a:p>
        </p:txBody>
      </p:sp>
    </p:spTree>
    <p:extLst>
      <p:ext uri="{BB962C8B-B14F-4D97-AF65-F5344CB8AC3E}">
        <p14:creationId xmlns:p14="http://schemas.microsoft.com/office/powerpoint/2010/main" val="2983500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  <a:p>
            <a:r>
              <a:rPr lang="en-US" dirty="0"/>
              <a:t>Graphics</a:t>
            </a:r>
          </a:p>
          <a:p>
            <a:pPr lvl="1"/>
            <a:r>
              <a:rPr lang="en-US" dirty="0"/>
              <a:t>Vector</a:t>
            </a:r>
          </a:p>
          <a:p>
            <a:pPr lvl="1"/>
            <a:r>
              <a:rPr lang="en-US" dirty="0"/>
              <a:t>Bitmap</a:t>
            </a:r>
          </a:p>
          <a:p>
            <a:r>
              <a:rPr lang="en-US"/>
              <a:t>Animations</a:t>
            </a:r>
            <a:endParaRPr lang="en-US" dirty="0"/>
          </a:p>
          <a:p>
            <a:r>
              <a:rPr lang="en-US" dirty="0"/>
              <a:t>Video</a:t>
            </a:r>
          </a:p>
          <a:p>
            <a:r>
              <a:rPr lang="en-US" dirty="0"/>
              <a:t>Audio</a:t>
            </a:r>
          </a:p>
        </p:txBody>
      </p:sp>
    </p:spTree>
    <p:extLst>
      <p:ext uri="{BB962C8B-B14F-4D97-AF65-F5344CB8AC3E}">
        <p14:creationId xmlns:p14="http://schemas.microsoft.com/office/powerpoint/2010/main" val="1828712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Lossy</a:t>
            </a:r>
            <a:endParaRPr lang="en-US" dirty="0"/>
          </a:p>
          <a:p>
            <a:r>
              <a:rPr lang="en-US" dirty="0"/>
              <a:t>Lossless</a:t>
            </a:r>
          </a:p>
        </p:txBody>
      </p:sp>
    </p:spTree>
    <p:extLst>
      <p:ext uri="{BB962C8B-B14F-4D97-AF65-F5344CB8AC3E}">
        <p14:creationId xmlns:p14="http://schemas.microsoft.com/office/powerpoint/2010/main" val="421264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Input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Keyboard</a:t>
            </a:r>
          </a:p>
          <a:p>
            <a:r>
              <a:rPr lang="en-US" dirty="0"/>
              <a:t>Mice/Trackball/Tablet</a:t>
            </a:r>
          </a:p>
          <a:p>
            <a:r>
              <a:rPr lang="en-US" dirty="0"/>
              <a:t>Touchscreen</a:t>
            </a:r>
          </a:p>
          <a:p>
            <a:r>
              <a:rPr lang="en-US" dirty="0"/>
              <a:t>Scanner</a:t>
            </a:r>
          </a:p>
          <a:p>
            <a:r>
              <a:rPr lang="en-US" dirty="0"/>
              <a:t>Camera</a:t>
            </a:r>
          </a:p>
          <a:p>
            <a:r>
              <a:rPr lang="en-US" dirty="0"/>
              <a:t>OCR (Optical Character Recognition) helps get printed text into electronic text.</a:t>
            </a:r>
          </a:p>
          <a:p>
            <a:r>
              <a:rPr lang="en-US" dirty="0"/>
              <a:t>Microphone (Voice Recognition)</a:t>
            </a:r>
          </a:p>
        </p:txBody>
      </p:sp>
    </p:spTree>
    <p:extLst>
      <p:ext uri="{BB962C8B-B14F-4D97-AF65-F5344CB8AC3E}">
        <p14:creationId xmlns:p14="http://schemas.microsoft.com/office/powerpoint/2010/main" val="3605997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Output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Speakers</a:t>
            </a:r>
          </a:p>
          <a:p>
            <a:r>
              <a:rPr lang="en-US" dirty="0"/>
              <a:t>Monitor </a:t>
            </a:r>
          </a:p>
          <a:p>
            <a:r>
              <a:rPr lang="en-US" dirty="0"/>
              <a:t>Printers</a:t>
            </a:r>
          </a:p>
        </p:txBody>
      </p:sp>
    </p:spTree>
    <p:extLst>
      <p:ext uri="{BB962C8B-B14F-4D97-AF65-F5344CB8AC3E}">
        <p14:creationId xmlns:p14="http://schemas.microsoft.com/office/powerpoint/2010/main" val="2686061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multimedia?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combination of text, graphics, sounds, etc. that is viewed to you on a computer. Basically a mixture of medias.</a:t>
            </a:r>
          </a:p>
          <a:p>
            <a:endParaRPr lang="en-US" dirty="0"/>
          </a:p>
          <a:p>
            <a:r>
              <a:rPr lang="en-US" dirty="0"/>
              <a:t>When a user can choose the media content, then you have interactive multimedia (also known as Non-Linear).</a:t>
            </a:r>
          </a:p>
        </p:txBody>
      </p:sp>
    </p:spTree>
    <p:extLst>
      <p:ext uri="{BB962C8B-B14F-4D97-AF65-F5344CB8AC3E}">
        <p14:creationId xmlns:p14="http://schemas.microsoft.com/office/powerpoint/2010/main" val="34934254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oftware desig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13" y="1600200"/>
            <a:ext cx="700597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84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Vision of what you want</a:t>
            </a:r>
          </a:p>
          <a:p>
            <a:r>
              <a:rPr lang="en-US" dirty="0"/>
              <a:t>Goal</a:t>
            </a:r>
          </a:p>
          <a:p>
            <a:r>
              <a:rPr lang="en-US" dirty="0"/>
              <a:t>Target Audience (who'd use your product, or why)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94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Treatment (how the program will be presented to the user).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Tone (serious, funny, formal, informal, etc)</a:t>
            </a:r>
          </a:p>
          <a:p>
            <a:r>
              <a:rPr lang="en-US" dirty="0"/>
              <a:t>Approach (how will the person interact with the program. The interface).</a:t>
            </a:r>
          </a:p>
          <a:p>
            <a:r>
              <a:rPr lang="en-US" dirty="0"/>
              <a:t>Metaphor (using something visual to represent the concept of the program).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Emphasis on multimedia.</a:t>
            </a:r>
          </a:p>
        </p:txBody>
      </p:sp>
      <p:pic>
        <p:nvPicPr>
          <p:cNvPr id="2050" name="Picture 2" descr="Image result for metaphor GU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67200"/>
            <a:ext cx="3478688" cy="233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275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Hardware and software requirements</a:t>
            </a:r>
          </a:p>
          <a:p>
            <a:r>
              <a:rPr lang="en-US" dirty="0"/>
              <a:t>Media elements</a:t>
            </a:r>
          </a:p>
          <a:p>
            <a:r>
              <a:rPr lang="en-US" dirty="0"/>
              <a:t>Functionality</a:t>
            </a:r>
          </a:p>
          <a:p>
            <a:r>
              <a:rPr lang="en-US" dirty="0"/>
              <a:t>User Interface</a:t>
            </a:r>
          </a:p>
        </p:txBody>
      </p:sp>
    </p:spTree>
    <p:extLst>
      <p:ext uri="{BB962C8B-B14F-4D97-AF65-F5344CB8AC3E}">
        <p14:creationId xmlns:p14="http://schemas.microsoft.com/office/powerpoint/2010/main" val="28449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Storyboard &amp; Navigation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Sketches &amp;Spidergram</a:t>
            </a:r>
          </a:p>
          <a:p>
            <a:r>
              <a:rPr lang="en-US" dirty="0"/>
              <a:t>Linear (Sequential)</a:t>
            </a:r>
          </a:p>
          <a:p>
            <a:r>
              <a:rPr lang="en-US" dirty="0"/>
              <a:t>Nonlinear (Topical)</a:t>
            </a:r>
          </a:p>
          <a:p>
            <a:r>
              <a:rPr lang="en-US" dirty="0"/>
              <a:t>Exploratory (clicking on objects in a scene, like a game)</a:t>
            </a:r>
          </a:p>
        </p:txBody>
      </p:sp>
    </p:spTree>
    <p:extLst>
      <p:ext uri="{BB962C8B-B14F-4D97-AF65-F5344CB8AC3E}">
        <p14:creationId xmlns:p14="http://schemas.microsoft.com/office/powerpoint/2010/main" val="4176573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00" name="Picture 4" descr="Image result for storyboard multim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7876081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644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of the Storyboard</a:t>
            </a:r>
          </a:p>
        </p:txBody>
      </p:sp>
      <p:pic>
        <p:nvPicPr>
          <p:cNvPr id="3074" name="Picture 2" descr="Image result for storyboard multim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699135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671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Spidergram</a:t>
            </a:r>
          </a:p>
        </p:txBody>
      </p:sp>
      <p:pic>
        <p:nvPicPr>
          <p:cNvPr id="5122" name="Picture 2" descr="Image result for spider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693" y="1219200"/>
            <a:ext cx="6781800" cy="502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6474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the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Balancing the content on the screen:</a:t>
            </a:r>
          </a:p>
          <a:p>
            <a:endParaRPr lang="en-US" dirty="0"/>
          </a:p>
          <a:p>
            <a:pPr lvl="1"/>
            <a:r>
              <a:rPr lang="en-US" dirty="0"/>
              <a:t>Symmetrical Balance (mirror images of a center line)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2" descr="Image result for Symmetrical Balance lay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47107"/>
            <a:ext cx="4343400" cy="31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8323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Asymmetrical Balance (center line, no mirror images)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No Balance (any arrangement on the screen).</a:t>
            </a:r>
          </a:p>
          <a:p>
            <a:endParaRPr lang="en-US" dirty="0"/>
          </a:p>
        </p:txBody>
      </p:sp>
      <p:pic>
        <p:nvPicPr>
          <p:cNvPr id="5" name="Picture 4" descr="Image result for asymmetric lay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62352"/>
            <a:ext cx="3886200" cy="2814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6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Multimedia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movie or presentation that plays from start to finish with no interaction by the user.</a:t>
            </a:r>
          </a:p>
        </p:txBody>
      </p:sp>
    </p:spTree>
    <p:extLst>
      <p:ext uri="{BB962C8B-B14F-4D97-AF65-F5344CB8AC3E}">
        <p14:creationId xmlns:p14="http://schemas.microsoft.com/office/powerpoint/2010/main" val="3405510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Unity (keep the interface unified across your screens)</a:t>
            </a:r>
          </a:p>
          <a:p>
            <a:endParaRPr lang="en-US" dirty="0"/>
          </a:p>
          <a:p>
            <a:r>
              <a:rPr lang="en-US" dirty="0"/>
              <a:t>Movement (the flow at which people will read the screen).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355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Reusing existing content vs. hiring someone to create new content</a:t>
            </a:r>
          </a:p>
          <a:p>
            <a:r>
              <a:rPr lang="en-US" dirty="0"/>
              <a:t>Database of elements used in your project</a:t>
            </a:r>
          </a:p>
        </p:txBody>
      </p:sp>
    </p:spTree>
    <p:extLst>
      <p:ext uri="{BB962C8B-B14F-4D97-AF65-F5344CB8AC3E}">
        <p14:creationId xmlns:p14="http://schemas.microsoft.com/office/powerpoint/2010/main" val="41495459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Authoring the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Programmer and interface designers need make sure of the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20936718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Usability testing (users test the program and give feedback about the use of the program).</a:t>
            </a:r>
          </a:p>
          <a:p>
            <a:r>
              <a:rPr lang="en-US" dirty="0"/>
              <a:t>Check that the specifications of the program work.</a:t>
            </a:r>
          </a:p>
        </p:txBody>
      </p:sp>
    </p:spTree>
    <p:extLst>
      <p:ext uri="{BB962C8B-B14F-4D97-AF65-F5344CB8AC3E}">
        <p14:creationId xmlns:p14="http://schemas.microsoft.com/office/powerpoint/2010/main" val="3553937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 Linear Multimedia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Interactive</a:t>
            </a:r>
          </a:p>
          <a:p>
            <a:r>
              <a:rPr lang="en-US" dirty="0"/>
              <a:t>Allows the user to select what content they want to access.</a:t>
            </a:r>
          </a:p>
          <a:p>
            <a:r>
              <a:rPr lang="en-US" dirty="0"/>
              <a:t>Your program should have some:</a:t>
            </a:r>
          </a:p>
          <a:p>
            <a:pPr lvl="1"/>
            <a:r>
              <a:rPr lang="en-US" dirty="0"/>
              <a:t>Human Computer Interface which is typically a</a:t>
            </a:r>
            <a:br>
              <a:rPr lang="en-US" dirty="0"/>
            </a:br>
            <a:r>
              <a:rPr lang="en-US" dirty="0"/>
              <a:t>UI (User Interface)</a:t>
            </a:r>
          </a:p>
        </p:txBody>
      </p:sp>
    </p:spTree>
    <p:extLst>
      <p:ext uri="{BB962C8B-B14F-4D97-AF65-F5344CB8AC3E}">
        <p14:creationId xmlns:p14="http://schemas.microsoft.com/office/powerpoint/2010/main" val="141498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964" y="81736"/>
            <a:ext cx="5181600" cy="674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059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Punch Cards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Magnetic Tape</a:t>
            </a:r>
          </a:p>
        </p:txBody>
      </p:sp>
      <p:pic>
        <p:nvPicPr>
          <p:cNvPr id="1026" name="Picture 2" descr="https://upload.wikimedia.org/wikipedia/commons/thumb/8/8f/Card_puncher_-_NARA_-_513295.jpg/220px-Card_puncher_-_NARA_-_5132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20955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unch car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010" y="1752600"/>
            <a:ext cx="3810000" cy="1827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magnetic tap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43400"/>
            <a:ext cx="3048000" cy="228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800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Line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Keyboard with a printer output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Computer with a</a:t>
            </a:r>
          </a:p>
          <a:p>
            <a:pPr marL="0" indent="0">
              <a:buNone/>
            </a:pPr>
            <a:r>
              <a:rPr lang="en-US" dirty="0"/>
              <a:t>		CRT Monitor</a:t>
            </a:r>
          </a:p>
        </p:txBody>
      </p:sp>
      <p:pic>
        <p:nvPicPr>
          <p:cNvPr id="2050" name="Picture 2" descr="Teletype Model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2095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he VT100, introduced in 197″8, was the most popular VDT of all time. Most terminal emulators still default to VT100 mod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657600"/>
            <a:ext cx="209550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045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Text-Based User Interface</a:t>
            </a:r>
            <a:endParaRPr lang="en-US" dirty="0"/>
          </a:p>
        </p:txBody>
      </p:sp>
      <p:pic>
        <p:nvPicPr>
          <p:cNvPr id="3076" name="Picture 4" descr="Image result for pull down menu text 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9800"/>
            <a:ext cx="6858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648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 Over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Evolution of the interface</a:t>
            </a:r>
          </a:p>
          <a:p>
            <a:endParaRPr lang="en-US" dirty="0"/>
          </a:p>
          <a:p>
            <a:pPr lvl="1"/>
            <a:r>
              <a:rPr lang="en-US" dirty="0"/>
              <a:t>Text Menus by keys</a:t>
            </a:r>
          </a:p>
          <a:p>
            <a:pPr lvl="1"/>
            <a:r>
              <a:rPr lang="en-US" dirty="0"/>
              <a:t>Text by mouse. Drop down menus.</a:t>
            </a:r>
          </a:p>
          <a:p>
            <a:pPr lvl="1"/>
            <a:r>
              <a:rPr lang="en-US" dirty="0"/>
              <a:t>Icons and graphics</a:t>
            </a:r>
          </a:p>
          <a:p>
            <a:pPr lvl="1"/>
            <a:r>
              <a:rPr lang="en-US" dirty="0">
                <a:hlinkClick r:id="rId2"/>
              </a:rPr>
              <a:t>Touch Screen</a:t>
            </a:r>
            <a:endParaRPr lang="en-US" dirty="0"/>
          </a:p>
          <a:p>
            <a:pPr lvl="1"/>
            <a:r>
              <a:rPr lang="en-US" dirty="0"/>
              <a:t>Speech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3"/>
              </a:rPr>
              <a:t>Interesting I/O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0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623</Words>
  <Application>Microsoft Office PowerPoint</Application>
  <PresentationFormat>On-screen Show (4:3)</PresentationFormat>
  <Paragraphs>153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Multimedia Programming</vt:lpstr>
      <vt:lpstr>What is multimedia?</vt:lpstr>
      <vt:lpstr>Linear Multimedia</vt:lpstr>
      <vt:lpstr>Non Linear Multimedia</vt:lpstr>
      <vt:lpstr>PowerPoint Presentation</vt:lpstr>
      <vt:lpstr>Batch Interface</vt:lpstr>
      <vt:lpstr>Command Line Interface</vt:lpstr>
      <vt:lpstr>Text-Based User Interface</vt:lpstr>
      <vt:lpstr>UI Over Time</vt:lpstr>
      <vt:lpstr>Spreadsheet</vt:lpstr>
      <vt:lpstr>Videos</vt:lpstr>
      <vt:lpstr>Uses of Multimedia:</vt:lpstr>
      <vt:lpstr>Schools</vt:lpstr>
      <vt:lpstr>Home </vt:lpstr>
      <vt:lpstr>Public Places</vt:lpstr>
      <vt:lpstr>Media Elements</vt:lpstr>
      <vt:lpstr>Compression</vt:lpstr>
      <vt:lpstr>Input Devices</vt:lpstr>
      <vt:lpstr>Output Devices</vt:lpstr>
      <vt:lpstr>PowerPoint Presentation</vt:lpstr>
      <vt:lpstr>Product Overview</vt:lpstr>
      <vt:lpstr>Treatment (how the program will be presented to the user).</vt:lpstr>
      <vt:lpstr>Specification</vt:lpstr>
      <vt:lpstr>Storyboard &amp; Navigation</vt:lpstr>
      <vt:lpstr>Storyboard</vt:lpstr>
      <vt:lpstr>Part of the Storyboard</vt:lpstr>
      <vt:lpstr>Spidergram</vt:lpstr>
      <vt:lpstr>Designing the layout</vt:lpstr>
      <vt:lpstr>Layouts</vt:lpstr>
      <vt:lpstr>Layouts</vt:lpstr>
      <vt:lpstr>Developing Content</vt:lpstr>
      <vt:lpstr>Authoring the title</vt:lpstr>
      <vt:lpstr>Testing the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 Programming</dc:title>
  <dc:creator>Staff</dc:creator>
  <cp:lastModifiedBy>Staff</cp:lastModifiedBy>
  <cp:revision>30</cp:revision>
  <dcterms:created xsi:type="dcterms:W3CDTF">2017-01-30T17:18:27Z</dcterms:created>
  <dcterms:modified xsi:type="dcterms:W3CDTF">2022-08-29T17:25:15Z</dcterms:modified>
</cp:coreProperties>
</file>